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99734607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99734607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99734607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99734607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99734607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99734607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99734607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99734607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Montserrat Medium"/>
                <a:ea typeface="Montserrat Medium"/>
                <a:cs typeface="Montserrat Medium"/>
                <a:sym typeface="Montserrat Medium"/>
              </a:rPr>
              <a:t>getElementById() method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2125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Introduction of getElementbyid().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Where to use it.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with detailed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explanation.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526600" y="465125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54700" y="13270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Returns the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ID attribute with the specified value.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ID should be unique within a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More than one element w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ith the specified ID exists.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47175" y="43497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GetElementById()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44650" y="1274100"/>
            <a:ext cx="4946400" cy="18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document.getElementById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elementID parameter is the ID of the specific element which we want to get modified.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47150" y="475175"/>
            <a:ext cx="57357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28475" y="1255750"/>
            <a:ext cx="4946400" cy="30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Take a paragraph and give it an id.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With the help of getElementbyId() change the text from that paragraph.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You can use the button for that.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57225" y="485225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